
<file path=[Content_Types].xml><?xml version="1.0" encoding="utf-8"?>
<Types xmlns="http://schemas.openxmlformats.org/package/2006/content-types">
  <Default Extension="3gp" ContentType="video/3gpp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9"/>
  </p:handoutMasterIdLst>
  <p:sldIdLst>
    <p:sldId id="257" r:id="rId2"/>
    <p:sldId id="273" r:id="rId3"/>
    <p:sldId id="258" r:id="rId4"/>
    <p:sldId id="256" r:id="rId5"/>
    <p:sldId id="269" r:id="rId6"/>
    <p:sldId id="259" r:id="rId7"/>
    <p:sldId id="260" r:id="rId8"/>
    <p:sldId id="261" r:id="rId9"/>
    <p:sldId id="262" r:id="rId10"/>
    <p:sldId id="263" r:id="rId11"/>
    <p:sldId id="264" r:id="rId12"/>
    <p:sldId id="272" r:id="rId13"/>
    <p:sldId id="265" r:id="rId14"/>
    <p:sldId id="266" r:id="rId15"/>
    <p:sldId id="267" r:id="rId16"/>
    <p:sldId id="268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761" autoAdjust="0"/>
  </p:normalViewPr>
  <p:slideViewPr>
    <p:cSldViewPr snapToGrid="0" snapToObjects="1">
      <p:cViewPr varScale="1">
        <p:scale>
          <a:sx n="106" d="100"/>
          <a:sy n="106" d="100"/>
        </p:scale>
        <p:origin x="18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7557F-C997-DD4D-B911-0C38124AEC73}" type="datetimeFigureOut">
              <a:rPr lang="en-US" smtClean="0"/>
              <a:t>8/1/22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37B4C-3C3E-904E-AC94-7303F7E10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33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3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3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37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57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7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7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4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4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7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9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97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9C6B9-5776-B440-9992-CB6BFEABB4B0}" type="datetimeFigureOut">
              <a:rPr lang="en-US" smtClean="0"/>
              <a:t>8/1/22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177C0-86A2-0641-87BB-546D25F70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cap="all" dirty="0"/>
              <a:t>Toughness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5400" dirty="0"/>
              <a:t>Developing True Strength On and Off The Field </a:t>
            </a:r>
          </a:p>
          <a:p>
            <a:endParaRPr lang="en-US" dirty="0"/>
          </a:p>
        </p:txBody>
      </p:sp>
      <p:pic>
        <p:nvPicPr>
          <p:cNvPr id="7" name="Picture 6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58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Your ability to keep going without giving up or giving in.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If you can be </a:t>
            </a:r>
            <a:r>
              <a:rPr lang="en-US" sz="2400" u="sng" dirty="0"/>
              <a:t>persistent in your belief, preparation, communication, your willingness to endure, and all of the other elements of mental toughness, you will be tougher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</a:t>
            </a:r>
            <a:r>
              <a:rPr lang="en-US" sz="2400" b="1" u="sng" dirty="0">
                <a:solidFill>
                  <a:srgbClr val="FF0000"/>
                </a:solidFill>
              </a:rPr>
              <a:t>Pushing limits- allow yourself to exceed a limit you thought you had.</a:t>
            </a:r>
          </a:p>
          <a:p>
            <a:pPr marL="0" indent="0">
              <a:buNone/>
            </a:pPr>
            <a:endParaRPr lang="en-US" sz="2400" b="1" u="sng" dirty="0">
              <a:solidFill>
                <a:srgbClr val="FF0000"/>
              </a:solidFill>
            </a:endParaRPr>
          </a:p>
          <a:p>
            <a:r>
              <a:rPr lang="en-US" sz="2400" dirty="0"/>
              <a:t>Stepping out of your comfort zone.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i="1" dirty="0"/>
              <a:t>Will you be the first one out there and the last one to leave the practice field?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9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game of soccer is simple, don</a:t>
            </a:r>
            <a:r>
              <a:rPr lang="fr-FR" sz="2400" dirty="0"/>
              <a:t>’</a:t>
            </a:r>
            <a:r>
              <a:rPr lang="en-US" sz="2400" dirty="0"/>
              <a:t>t allow it to be negative.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“by moving on to the next play, concentrating and trying to move to the next thing, you have a better chance to be your best at the moment” – Mike </a:t>
            </a:r>
            <a:r>
              <a:rPr lang="en-US" sz="2400" dirty="0" err="1"/>
              <a:t>Krzyzewski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1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Play…</a:t>
            </a:r>
          </a:p>
        </p:txBody>
      </p:sp>
      <p:pic>
        <p:nvPicPr>
          <p:cNvPr id="5" name="Duke Final Shot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12900"/>
            <a:ext cx="8045450" cy="4525963"/>
          </a:xfrm>
        </p:spPr>
      </p:pic>
      <p:pic>
        <p:nvPicPr>
          <p:cNvPr id="6" name="Picture 5" descr="2star logo.Red with blackoutlin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Commitment to doing what it takes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Go to every class, sit up front and meet with professors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Put the </a:t>
            </a:r>
            <a:r>
              <a:rPr lang="en-US" sz="2400" i="1" u="sng" dirty="0"/>
              <a:t>team before yourself</a:t>
            </a:r>
          </a:p>
          <a:p>
            <a:pPr marL="0" indent="0">
              <a:buNone/>
            </a:pPr>
            <a:endParaRPr lang="en-US" sz="2400" i="1" u="sng" dirty="0"/>
          </a:p>
          <a:p>
            <a:r>
              <a:rPr lang="en-US" sz="2400" dirty="0"/>
              <a:t>Taking care of the little things on and off the field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i="1" u="sng" dirty="0"/>
              <a:t>Improving daily habits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4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b="1" i="1" u="sng" dirty="0">
                <a:solidFill>
                  <a:srgbClr val="FF0000"/>
                </a:solidFill>
              </a:rPr>
              <a:t>To share, uphold and passing along the tradition of your program – PRIDE &amp; TRADITION</a:t>
            </a:r>
          </a:p>
          <a:p>
            <a:pPr marL="0" indent="0">
              <a:buNone/>
            </a:pPr>
            <a:endParaRPr lang="en-US" sz="2400" b="1" i="1" u="sng" dirty="0">
              <a:solidFill>
                <a:srgbClr val="FF0000"/>
              </a:solidFill>
            </a:endParaRPr>
          </a:p>
          <a:p>
            <a:r>
              <a:rPr lang="en-US" sz="2400" dirty="0"/>
              <a:t>The TEAM is the # 1 priority!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No matter what your role is, </a:t>
            </a:r>
            <a:r>
              <a:rPr lang="en-US" sz="2400" b="1" i="1" u="sng" dirty="0">
                <a:solidFill>
                  <a:srgbClr val="FF0000"/>
                </a:solidFill>
              </a:rPr>
              <a:t>You are Important</a:t>
            </a:r>
            <a:r>
              <a:rPr lang="en-US" sz="2400" dirty="0"/>
              <a:t>!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i="1" dirty="0"/>
              <a:t>A tough player must determine </a:t>
            </a:r>
            <a:r>
              <a:rPr lang="en-US" sz="2400" i="1" u="sng" dirty="0"/>
              <a:t>what he would sacrifice</a:t>
            </a:r>
            <a:r>
              <a:rPr lang="en-US" sz="2400" i="1" dirty="0"/>
              <a:t> to be apart of a </a:t>
            </a:r>
            <a:r>
              <a:rPr lang="en-US" sz="2400" i="1" u="sng" dirty="0"/>
              <a:t>special team</a:t>
            </a:r>
            <a:r>
              <a:rPr lang="en-US" sz="2400" i="1" dirty="0"/>
              <a:t>. What task is too small? What role is beneath me? Is there anything I am not willing to do for this team to succeed, or for this team to operate at its highest level?</a:t>
            </a:r>
          </a:p>
          <a:p>
            <a:pPr marL="0" indent="0">
              <a:buNone/>
            </a:pPr>
            <a:endParaRPr lang="en-US" sz="2400" i="1" dirty="0"/>
          </a:p>
          <a:p>
            <a:r>
              <a:rPr lang="en-US" sz="2400" dirty="0"/>
              <a:t>“WE” driven and not “ME driven”</a:t>
            </a:r>
          </a:p>
        </p:txBody>
      </p:sp>
      <p:pic>
        <p:nvPicPr>
          <p:cNvPr id="5" name="Picture 4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The ability to come back, to fight adversity or difficulties, is a measure of true toughness.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r>
              <a:rPr lang="en-US" sz="2400" dirty="0"/>
              <a:t>My beep test score was average, will I work hard enough to improve it by 2 levels?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i="1" u="sng" dirty="0"/>
              <a:t>Going to every class</a:t>
            </a:r>
            <a:r>
              <a:rPr lang="en-US" sz="2400" dirty="0"/>
              <a:t> even when feeling sick or tired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Starting that review sheet days before the exam and not the night before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Will I take initiative during my summer internship?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Accept the challenge of looking in the mirror and, with a clear head and eyes, </a:t>
            </a:r>
            <a:r>
              <a:rPr lang="en-US" sz="2400" i="1" u="sng" dirty="0"/>
              <a:t>evaluating</a:t>
            </a:r>
            <a:r>
              <a:rPr lang="en-US" sz="2400" dirty="0"/>
              <a:t> the most important person in your life: </a:t>
            </a:r>
            <a:r>
              <a:rPr lang="en-US" sz="2400" b="1" i="1" u="sng" dirty="0">
                <a:solidFill>
                  <a:srgbClr val="FF0000"/>
                </a:solidFill>
              </a:rPr>
              <a:t>yourself</a:t>
            </a:r>
          </a:p>
          <a:p>
            <a:endParaRPr lang="en-US" sz="2400" b="1" i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i="1" u="sng" dirty="0">
              <a:solidFill>
                <a:srgbClr val="FF0000"/>
              </a:solidFill>
            </a:endParaRPr>
          </a:p>
          <a:p>
            <a:r>
              <a:rPr lang="en-US" b="1" i="1" u="sng" dirty="0">
                <a:solidFill>
                  <a:srgbClr val="FF0000"/>
                </a:solidFill>
              </a:rPr>
              <a:t>None of you have a ceiling, you have another step to take, another level to reach, another gear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“I know that I am capable of true toughness. I believe we are all capable of exhibiting toughness. I also accept that I am not as tough as I want to be, and that I have to continue to strive, everyday, to be tougher- for my-self, my team and my family. Toughness isn’t about bravado. It is about meeting challenges head-on and not shrinking from them. And when I get knocked down, I strive to be tough enough to get up and keep fighting. Based upon those 10 principles, I know that I am tougher than I used to be, and I can and will be tougher tomorrow than I am today”. </a:t>
            </a:r>
          </a:p>
          <a:p>
            <a:pPr marL="3657600" lvl="8" indent="0">
              <a:buNone/>
            </a:pPr>
            <a:r>
              <a:rPr lang="en-US" sz="1200" dirty="0"/>
              <a:t>		</a:t>
            </a:r>
            <a:r>
              <a:rPr lang="en-US" sz="2400" dirty="0"/>
              <a:t>-Jay </a:t>
            </a:r>
            <a:r>
              <a:rPr lang="en-US" sz="2400" dirty="0" err="1"/>
              <a:t>Bilas</a:t>
            </a:r>
            <a:endParaRPr lang="en-US" sz="1200" dirty="0"/>
          </a:p>
        </p:txBody>
      </p:sp>
      <p:pic>
        <p:nvPicPr>
          <p:cNvPr id="6" name="Picture 5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1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7BB2D7-A5AC-C624-3361-5506EF6B5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 Pillars of Soccer</a:t>
            </a:r>
          </a:p>
        </p:txBody>
      </p:sp>
      <p:pic>
        <p:nvPicPr>
          <p:cNvPr id="31" name="Content Placeholder 30" descr="Logo&#10;&#10;Description automatically generated">
            <a:extLst>
              <a:ext uri="{FF2B5EF4-FFF2-40B4-BE49-F238E27FC236}">
                <a16:creationId xmlns:a16="http://schemas.microsoft.com/office/drawing/2014/main" id="{64102DF2-143E-6A56-42A6-A546187D4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9433" y="2057400"/>
            <a:ext cx="5450304" cy="3416968"/>
          </a:xfrm>
        </p:spPr>
      </p:pic>
    </p:spTree>
    <p:extLst>
      <p:ext uri="{BB962C8B-B14F-4D97-AF65-F5344CB8AC3E}">
        <p14:creationId xmlns:p14="http://schemas.microsoft.com/office/powerpoint/2010/main" val="471889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Being able to withstand great force without tearing or breaking. Something that is tough is strong and resilient.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Who do you imagine as a “tough guy”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Toughness</a:t>
            </a:r>
          </a:p>
        </p:txBody>
      </p:sp>
      <p:pic>
        <p:nvPicPr>
          <p:cNvPr id="7" name="Picture 6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Toughness Is a Skill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Toughness isn’t physical. It has nothing to do with size, physical strength or athleticism.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It’s an </a:t>
            </a:r>
            <a:r>
              <a:rPr lang="en-US" b="1" i="1" u="sng" dirty="0"/>
              <a:t>Intangible</a:t>
            </a:r>
            <a:r>
              <a:rPr lang="en-US" dirty="0"/>
              <a:t>, an </a:t>
            </a:r>
            <a:r>
              <a:rPr lang="en-US" b="1" i="1" u="sng" dirty="0"/>
              <a:t>attitude</a:t>
            </a:r>
            <a:r>
              <a:rPr lang="en-US" dirty="0"/>
              <a:t>, a </a:t>
            </a:r>
            <a:r>
              <a:rPr lang="en-US" b="1" i="1" u="sng" dirty="0"/>
              <a:t>philosophy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Everyone can develop and improve their TOUGHNESS!!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0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1- Trust</a:t>
            </a:r>
          </a:p>
          <a:p>
            <a:r>
              <a:rPr lang="en-US" dirty="0"/>
              <a:t>2- Preparation</a:t>
            </a:r>
          </a:p>
          <a:p>
            <a:r>
              <a:rPr lang="en-US" dirty="0"/>
              <a:t>3- Courage</a:t>
            </a:r>
          </a:p>
          <a:p>
            <a:r>
              <a:rPr lang="en-US" dirty="0"/>
              <a:t>4- Communication</a:t>
            </a:r>
          </a:p>
          <a:p>
            <a:r>
              <a:rPr lang="en-US" dirty="0"/>
              <a:t>5- Persistence</a:t>
            </a:r>
          </a:p>
          <a:p>
            <a:r>
              <a:rPr lang="en-US" dirty="0"/>
              <a:t>6- Next Play</a:t>
            </a:r>
          </a:p>
          <a:p>
            <a:r>
              <a:rPr lang="en-US" dirty="0"/>
              <a:t>7- Commitment</a:t>
            </a:r>
          </a:p>
          <a:p>
            <a:r>
              <a:rPr lang="en-US" dirty="0"/>
              <a:t>8- Acceptance</a:t>
            </a:r>
          </a:p>
          <a:p>
            <a:r>
              <a:rPr lang="en-US" dirty="0"/>
              <a:t>9-Resilience </a:t>
            </a:r>
          </a:p>
          <a:p>
            <a:r>
              <a:rPr lang="en-US" dirty="0"/>
              <a:t>10- Self-evaluation</a:t>
            </a:r>
          </a:p>
        </p:txBody>
      </p:sp>
      <p:pic>
        <p:nvPicPr>
          <p:cNvPr id="5" name="Picture 4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10 Characteristics of Toughness</a:t>
            </a:r>
          </a:p>
        </p:txBody>
      </p:sp>
    </p:spTree>
    <p:extLst>
      <p:ext uri="{BB962C8B-B14F-4D97-AF65-F5344CB8AC3E}">
        <p14:creationId xmlns:p14="http://schemas.microsoft.com/office/powerpoint/2010/main" val="6232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/>
              <a:t>Belief in a Common Goal </a:t>
            </a:r>
            <a:r>
              <a:rPr lang="en-US" dirty="0"/>
              <a:t>– </a:t>
            </a:r>
            <a:r>
              <a:rPr lang="en-US" sz="2400" dirty="0"/>
              <a:t>great </a:t>
            </a:r>
            <a:r>
              <a:rPr lang="en-US" sz="2400" u="sng" dirty="0"/>
              <a:t>teammates</a:t>
            </a:r>
            <a:r>
              <a:rPr lang="en-US" sz="2400" dirty="0"/>
              <a:t> believe in what they are striving to accomplish, and what they are capable of doing together </a:t>
            </a:r>
            <a:r>
              <a:rPr lang="en-US" sz="2400" u="sng" dirty="0"/>
              <a:t>as a team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b="1" i="1" dirty="0"/>
              <a:t>Belief in Yourself</a:t>
            </a:r>
            <a:r>
              <a:rPr lang="en-US" dirty="0"/>
              <a:t>- </a:t>
            </a:r>
            <a:r>
              <a:rPr lang="en-US" sz="2400" dirty="0"/>
              <a:t>your team has good players!   </a:t>
            </a:r>
          </a:p>
          <a:p>
            <a:pPr marL="0" indent="0">
              <a:buNone/>
            </a:pPr>
            <a:r>
              <a:rPr lang="en-US" sz="2400" dirty="0"/>
              <a:t>  </a:t>
            </a:r>
          </a:p>
          <a:p>
            <a:r>
              <a:rPr lang="en-US" b="1" i="1" dirty="0"/>
              <a:t>Belief Through Adversity</a:t>
            </a:r>
            <a:r>
              <a:rPr lang="en-US" dirty="0"/>
              <a:t>- </a:t>
            </a:r>
            <a:r>
              <a:rPr lang="en-US" sz="2400" dirty="0"/>
              <a:t>How will you react when something is not going your way? Will you </a:t>
            </a:r>
            <a:r>
              <a:rPr lang="en-US" sz="2400" u="sng" dirty="0"/>
              <a:t>focus on the little things</a:t>
            </a:r>
            <a:r>
              <a:rPr lang="en-US" sz="2400" dirty="0"/>
              <a:t> or will you feel sorry for yourself?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Concentrate on what you’re doing while you’re doing it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One step at a time </a:t>
            </a:r>
            <a:r>
              <a:rPr lang="en-US" sz="2400" dirty="0"/>
              <a:t>(goals, obstacles and personal plan)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Everything you do is important!!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Create a goal </a:t>
            </a:r>
            <a:r>
              <a:rPr lang="en-US" sz="2400" dirty="0"/>
              <a:t>for </a:t>
            </a:r>
            <a:r>
              <a:rPr lang="en-US" sz="2400" u="sng" dirty="0"/>
              <a:t>every activity you do</a:t>
            </a:r>
          </a:p>
          <a:p>
            <a:pPr marL="0" indent="0">
              <a:buNone/>
            </a:pPr>
            <a:endParaRPr lang="en-US" sz="2400" u="sng" dirty="0"/>
          </a:p>
          <a:p>
            <a:r>
              <a:rPr lang="en-US" sz="2400" dirty="0"/>
              <a:t>Focus on your goals and not your destination</a:t>
            </a:r>
          </a:p>
        </p:txBody>
      </p:sp>
      <p:pic>
        <p:nvPicPr>
          <p:cNvPr id="5" name="Picture 4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2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Michael Jordan _Failure_ Nike Commercial(240p_H.264-AAC)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504" y="1295468"/>
            <a:ext cx="7312635" cy="5041279"/>
          </a:xfrm>
          <a:prstGeom prst="rect">
            <a:avLst/>
          </a:prstGeom>
        </p:spPr>
      </p:pic>
      <p:pic>
        <p:nvPicPr>
          <p:cNvPr id="6" name="Picture 5" descr="2star logo.Red with blackoutlin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8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Toughness is about </a:t>
            </a:r>
            <a:r>
              <a:rPr lang="en-US" sz="2400" u="sng" dirty="0"/>
              <a:t>accountability</a:t>
            </a:r>
            <a:r>
              <a:rPr lang="en-US" sz="2400" dirty="0"/>
              <a:t>, and </a:t>
            </a:r>
            <a:r>
              <a:rPr lang="en-US" sz="2400" i="1" u="sng" dirty="0"/>
              <a:t>tough players are willing to hold teammates accountable</a:t>
            </a:r>
            <a:r>
              <a:rPr lang="en-US" sz="2400" dirty="0"/>
              <a:t> for the team’s standards, </a:t>
            </a:r>
            <a:r>
              <a:rPr lang="en-US" sz="2400" b="1" i="1" u="sng" dirty="0"/>
              <a:t>without worrying that a player will take criticism or a command the wrong way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Teammates cannot fear hurting feelings, but </a:t>
            </a:r>
            <a:r>
              <a:rPr lang="en-US" sz="2400" b="1" i="1" u="sng" dirty="0">
                <a:solidFill>
                  <a:srgbClr val="FF0000"/>
                </a:solidFill>
              </a:rPr>
              <a:t>have to trust that everyone is tough enough to accept that anything said is said in the best interests of the team’s performance </a:t>
            </a:r>
            <a:r>
              <a:rPr lang="en-US" sz="2400" dirty="0"/>
              <a:t>and development.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 “Are you tough enough to hold a teammate accountable to your team’s standards” –Grant Hill</a:t>
            </a:r>
          </a:p>
        </p:txBody>
      </p:sp>
      <p:pic>
        <p:nvPicPr>
          <p:cNvPr id="6" name="Picture 5" descr="2star logo.Red with blackout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-381000"/>
            <a:ext cx="1993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3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850</Words>
  <Application>Microsoft Macintosh PowerPoint</Application>
  <PresentationFormat>On-screen Show (4:3)</PresentationFormat>
  <Paragraphs>103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Toughness</vt:lpstr>
      <vt:lpstr>The Four Pillars of Soccer</vt:lpstr>
      <vt:lpstr>Definition of Toughness</vt:lpstr>
      <vt:lpstr>Toughness Is a Skill </vt:lpstr>
      <vt:lpstr>10 Characteristics of Toughness</vt:lpstr>
      <vt:lpstr>Trust</vt:lpstr>
      <vt:lpstr>Preparation</vt:lpstr>
      <vt:lpstr>Courage</vt:lpstr>
      <vt:lpstr>Communication</vt:lpstr>
      <vt:lpstr>Persistence</vt:lpstr>
      <vt:lpstr>Next Play</vt:lpstr>
      <vt:lpstr>Next Play…</vt:lpstr>
      <vt:lpstr>Commitment</vt:lpstr>
      <vt:lpstr>Acceptance</vt:lpstr>
      <vt:lpstr>Resilience</vt:lpstr>
      <vt:lpstr>Self-evaluation</vt:lpstr>
      <vt:lpstr>Final Thoughts…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Toughness Is a Skill </dc:title>
  <dc:creator>Andrew Kaszubski</dc:creator>
  <cp:lastModifiedBy>Jay A. Martin, III</cp:lastModifiedBy>
  <cp:revision>62</cp:revision>
  <cp:lastPrinted>2013-05-03T12:26:23Z</cp:lastPrinted>
  <dcterms:created xsi:type="dcterms:W3CDTF">2013-04-22T17:38:09Z</dcterms:created>
  <dcterms:modified xsi:type="dcterms:W3CDTF">2022-08-01T16:03:28Z</dcterms:modified>
</cp:coreProperties>
</file>